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aveat"/>
      <p:regular r:id="rId17"/>
      <p:bold r:id="rId18"/>
    </p:embeddedFont>
    <p:embeddedFont>
      <p:font typeface="Roboto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.fntdata"/><Relationship Id="rId11" Type="http://schemas.openxmlformats.org/officeDocument/2006/relationships/slide" Target="slides/slide6.xml"/><Relationship Id="rId22" Type="http://schemas.openxmlformats.org/officeDocument/2006/relationships/font" Target="fonts/Roboto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Medium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ve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edium-regular.fntdata"/><Relationship Id="rId6" Type="http://schemas.openxmlformats.org/officeDocument/2006/relationships/slide" Target="slides/slide1.xml"/><Relationship Id="rId18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23831d74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23831d74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05ceda8bb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05ceda8bb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05ceda8b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05ceda8b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05ceda8b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05ceda8b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2fc2ce7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32fc2ce7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23831d74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23831d74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23831d7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23831d7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32fc2ce7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32fc2ce7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32fc2ce7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32fc2ce7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32fc2ce7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32fc2ce7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725" y="111175"/>
            <a:ext cx="4238549" cy="26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825" y="251425"/>
            <a:ext cx="3929425" cy="317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83812" y="-249850"/>
            <a:ext cx="4612400" cy="461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687700" y="561275"/>
            <a:ext cx="3174600" cy="17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Welcome to the Music GOOGLE Classroom!</a:t>
            </a:r>
            <a:endParaRPr b="1" sz="26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I am so glad you are here!</a:t>
            </a:r>
            <a:endParaRPr b="1" sz="26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38882" l="0" r="0" t="33931"/>
          <a:stretch/>
        </p:blipFill>
        <p:spPr>
          <a:xfrm>
            <a:off x="1469225" y="3471000"/>
            <a:ext cx="5838874" cy="158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43034" y="3343276"/>
            <a:ext cx="1996291" cy="164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725" y="111175"/>
            <a:ext cx="4238549" cy="26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825" y="251425"/>
            <a:ext cx="3929425" cy="317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55" name="Google Shape;15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83812" y="-249850"/>
            <a:ext cx="4612400" cy="461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5687700" y="561275"/>
            <a:ext cx="3174600" cy="17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Welcome to the Music GOOGLE Classroom!</a:t>
            </a:r>
            <a:endParaRPr b="1" sz="26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I am so glad you are here!</a:t>
            </a:r>
            <a:endParaRPr b="1" sz="26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7">
            <a:alphaModFix/>
          </a:blip>
          <a:srcRect b="38882" l="0" r="0" t="33931"/>
          <a:stretch/>
        </p:blipFill>
        <p:spPr>
          <a:xfrm>
            <a:off x="1469225" y="3471000"/>
            <a:ext cx="5838874" cy="158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43034" y="3343276"/>
            <a:ext cx="1996291" cy="164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75900" y="240422"/>
            <a:ext cx="3174600" cy="184415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2479425" y="561275"/>
            <a:ext cx="19962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have a great time together in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music GOOGLE classroom!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725" y="111175"/>
            <a:ext cx="4238549" cy="26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825" y="251425"/>
            <a:ext cx="3929425" cy="317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67" name="Google Shape;16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83812" y="-249850"/>
            <a:ext cx="4612400" cy="46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9950" y="703225"/>
            <a:ext cx="1452100" cy="14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5925" y="658875"/>
            <a:ext cx="2050550" cy="13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 rotWithShape="1">
          <a:blip r:embed="rId9">
            <a:alphaModFix/>
          </a:blip>
          <a:srcRect b="38882" l="0" r="0" t="33931"/>
          <a:stretch/>
        </p:blipFill>
        <p:spPr>
          <a:xfrm>
            <a:off x="1469225" y="3471000"/>
            <a:ext cx="5838874" cy="158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725" y="111175"/>
            <a:ext cx="4238549" cy="26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825" y="251425"/>
            <a:ext cx="3929425" cy="317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83812" y="-249850"/>
            <a:ext cx="4612400" cy="461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5687700" y="561275"/>
            <a:ext cx="3174600" cy="17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Welcome to the Music GOOGLE Classroom!</a:t>
            </a:r>
            <a:endParaRPr b="1" sz="26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I am so glad you are here!</a:t>
            </a:r>
            <a:endParaRPr b="1" sz="26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7">
            <a:alphaModFix/>
          </a:blip>
          <a:srcRect b="38882" l="0" r="0" t="33931"/>
          <a:stretch/>
        </p:blipFill>
        <p:spPr>
          <a:xfrm>
            <a:off x="1469225" y="3471000"/>
            <a:ext cx="5838874" cy="158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43034" y="3343276"/>
            <a:ext cx="1996291" cy="164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75900" y="240422"/>
            <a:ext cx="3174600" cy="184415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2713225" y="561280"/>
            <a:ext cx="17625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take a look at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he music GOOGLE classroom rules!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725" y="111175"/>
            <a:ext cx="4238549" cy="26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825" y="251425"/>
            <a:ext cx="3929425" cy="317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83812" y="-249850"/>
            <a:ext cx="4612400" cy="46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9950" y="703225"/>
            <a:ext cx="1452100" cy="14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5925" y="658875"/>
            <a:ext cx="2050550" cy="13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9">
            <a:alphaModFix/>
          </a:blip>
          <a:srcRect b="38882" l="0" r="0" t="33931"/>
          <a:stretch/>
        </p:blipFill>
        <p:spPr>
          <a:xfrm>
            <a:off x="1469225" y="3471000"/>
            <a:ext cx="5838874" cy="15874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1946050" y="902150"/>
            <a:ext cx="2764800" cy="20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Roboto Medium"/>
                <a:ea typeface="Roboto Medium"/>
                <a:cs typeface="Roboto Medium"/>
                <a:sym typeface="Roboto Medium"/>
              </a:rPr>
              <a:t>RULE #1</a:t>
            </a:r>
            <a:endParaRPr sz="1800" u="sng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edium"/>
                <a:ea typeface="Roboto Medium"/>
                <a:cs typeface="Roboto Medium"/>
                <a:sym typeface="Roboto Medium"/>
              </a:rPr>
              <a:t>Be on time!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edium"/>
                <a:ea typeface="Roboto Medium"/>
                <a:cs typeface="Roboto Medium"/>
                <a:sym typeface="Roboto Medium"/>
              </a:rPr>
              <a:t>Music GOOGLE Class time begins at 1pm daily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725" y="111175"/>
            <a:ext cx="4238549" cy="26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825" y="251425"/>
            <a:ext cx="3929425" cy="317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83812" y="-249850"/>
            <a:ext cx="4612400" cy="46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9950" y="703225"/>
            <a:ext cx="1452100" cy="14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5925" y="658875"/>
            <a:ext cx="2050550" cy="13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9">
            <a:alphaModFix/>
          </a:blip>
          <a:srcRect b="38882" l="0" r="0" t="33931"/>
          <a:stretch/>
        </p:blipFill>
        <p:spPr>
          <a:xfrm>
            <a:off x="1469225" y="3471000"/>
            <a:ext cx="5838874" cy="15874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1946050" y="902150"/>
            <a:ext cx="2764800" cy="20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Roboto Medium"/>
                <a:ea typeface="Roboto Medium"/>
                <a:cs typeface="Roboto Medium"/>
                <a:sym typeface="Roboto Medium"/>
              </a:rPr>
              <a:t>RULE #2</a:t>
            </a:r>
            <a:endParaRPr sz="1800" u="sng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edium"/>
                <a:ea typeface="Roboto Medium"/>
                <a:cs typeface="Roboto Medium"/>
                <a:sym typeface="Roboto Medium"/>
              </a:rPr>
              <a:t>MUTE your mic 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edium"/>
                <a:ea typeface="Roboto Medium"/>
                <a:cs typeface="Roboto Medium"/>
                <a:sym typeface="Roboto Medium"/>
              </a:rPr>
              <a:t>and 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edium"/>
                <a:ea typeface="Roboto Medium"/>
                <a:cs typeface="Roboto Medium"/>
                <a:sym typeface="Roboto Medium"/>
              </a:rPr>
              <a:t>turn your camera ON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725" y="111175"/>
            <a:ext cx="4238549" cy="26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825" y="251425"/>
            <a:ext cx="3929425" cy="317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00" name="Google Shape;10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83812" y="-249850"/>
            <a:ext cx="4612400" cy="46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9950" y="703225"/>
            <a:ext cx="1452100" cy="14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5925" y="658875"/>
            <a:ext cx="2050550" cy="13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9">
            <a:alphaModFix/>
          </a:blip>
          <a:srcRect b="38882" l="0" r="0" t="33931"/>
          <a:stretch/>
        </p:blipFill>
        <p:spPr>
          <a:xfrm>
            <a:off x="1469225" y="3471000"/>
            <a:ext cx="5838874" cy="1587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1946050" y="902150"/>
            <a:ext cx="2764800" cy="20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Roboto Medium"/>
                <a:ea typeface="Roboto Medium"/>
                <a:cs typeface="Roboto Medium"/>
                <a:sym typeface="Roboto Medium"/>
              </a:rPr>
              <a:t>RULE #3</a:t>
            </a:r>
            <a:endParaRPr sz="1800" u="sng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edium"/>
                <a:ea typeface="Roboto Medium"/>
                <a:cs typeface="Roboto Medium"/>
                <a:sym typeface="Roboto Medium"/>
              </a:rPr>
              <a:t>No food, pets or other distractions in the 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edium"/>
                <a:ea typeface="Roboto Medium"/>
                <a:cs typeface="Roboto Medium"/>
                <a:sym typeface="Roboto Medium"/>
              </a:rPr>
              <a:t>Music GOOGLE Classroom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725" y="111175"/>
            <a:ext cx="4238549" cy="26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825" y="251425"/>
            <a:ext cx="3929425" cy="317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11" name="Google Shape;1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83812" y="-249850"/>
            <a:ext cx="4612400" cy="46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9950" y="703225"/>
            <a:ext cx="1452100" cy="14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5925" y="658875"/>
            <a:ext cx="2050550" cy="13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9">
            <a:alphaModFix/>
          </a:blip>
          <a:srcRect b="38882" l="0" r="0" t="33931"/>
          <a:stretch/>
        </p:blipFill>
        <p:spPr>
          <a:xfrm>
            <a:off x="1469225" y="3471000"/>
            <a:ext cx="5838874" cy="1587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1946050" y="902150"/>
            <a:ext cx="2764800" cy="20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Roboto Medium"/>
                <a:ea typeface="Roboto Medium"/>
                <a:cs typeface="Roboto Medium"/>
                <a:sym typeface="Roboto Medium"/>
              </a:rPr>
              <a:t>RULE #4</a:t>
            </a:r>
            <a:endParaRPr sz="1800" u="sng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edium"/>
                <a:ea typeface="Roboto Medium"/>
                <a:cs typeface="Roboto Medium"/>
                <a:sym typeface="Roboto Medium"/>
              </a:rPr>
              <a:t>Stay in one place and face the camera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725" y="111175"/>
            <a:ext cx="4238549" cy="26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825" y="251425"/>
            <a:ext cx="3929425" cy="317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22" name="Google Shape;12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83812" y="-249850"/>
            <a:ext cx="4612400" cy="46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9950" y="703225"/>
            <a:ext cx="1452100" cy="14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5925" y="658875"/>
            <a:ext cx="2050550" cy="13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9">
            <a:alphaModFix/>
          </a:blip>
          <a:srcRect b="38882" l="0" r="0" t="33931"/>
          <a:stretch/>
        </p:blipFill>
        <p:spPr>
          <a:xfrm>
            <a:off x="1469225" y="3471000"/>
            <a:ext cx="5838874" cy="1587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1946050" y="902150"/>
            <a:ext cx="2764800" cy="20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Roboto Medium"/>
                <a:ea typeface="Roboto Medium"/>
                <a:cs typeface="Roboto Medium"/>
                <a:sym typeface="Roboto Medium"/>
              </a:rPr>
              <a:t>RULE #5</a:t>
            </a:r>
            <a:endParaRPr sz="1800" u="sng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edium"/>
                <a:ea typeface="Roboto Medium"/>
                <a:cs typeface="Roboto Medium"/>
                <a:sym typeface="Roboto Medium"/>
              </a:rPr>
              <a:t>Always be respectful to your teacher and classmates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725" y="111175"/>
            <a:ext cx="4238549" cy="26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825" y="251425"/>
            <a:ext cx="3929425" cy="317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33" name="Google Shape;13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83812" y="-249850"/>
            <a:ext cx="4612400" cy="46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9950" y="703225"/>
            <a:ext cx="1452100" cy="14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5925" y="658875"/>
            <a:ext cx="2050550" cy="13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9">
            <a:alphaModFix/>
          </a:blip>
          <a:srcRect b="38882" l="0" r="0" t="33931"/>
          <a:stretch/>
        </p:blipFill>
        <p:spPr>
          <a:xfrm>
            <a:off x="1469225" y="3471000"/>
            <a:ext cx="5838874" cy="15874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1946050" y="902150"/>
            <a:ext cx="2764800" cy="20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Roboto Medium"/>
                <a:ea typeface="Roboto Medium"/>
                <a:cs typeface="Roboto Medium"/>
                <a:sym typeface="Roboto Medium"/>
              </a:rPr>
              <a:t>RULE #6</a:t>
            </a:r>
            <a:endParaRPr sz="1800" u="sng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edium"/>
                <a:ea typeface="Roboto Medium"/>
                <a:cs typeface="Roboto Medium"/>
                <a:sym typeface="Roboto Medium"/>
              </a:rPr>
              <a:t>Pay attention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edium"/>
                <a:ea typeface="Roboto Medium"/>
                <a:cs typeface="Roboto Medium"/>
                <a:sym typeface="Roboto Medium"/>
              </a:rPr>
              <a:t>Listen and follow directions quickly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725" y="111175"/>
            <a:ext cx="4238549" cy="26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825" y="251425"/>
            <a:ext cx="3929425" cy="317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44" name="Google Shape;14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83812" y="-249850"/>
            <a:ext cx="4612400" cy="46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9950" y="703225"/>
            <a:ext cx="1452100" cy="14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5925" y="658875"/>
            <a:ext cx="2050550" cy="13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 rotWithShape="1">
          <a:blip r:embed="rId9">
            <a:alphaModFix/>
          </a:blip>
          <a:srcRect b="38882" l="0" r="0" t="33931"/>
          <a:stretch/>
        </p:blipFill>
        <p:spPr>
          <a:xfrm>
            <a:off x="1469225" y="3471000"/>
            <a:ext cx="5838874" cy="1587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1946050" y="902150"/>
            <a:ext cx="2764800" cy="20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Roboto Medium"/>
                <a:ea typeface="Roboto Medium"/>
                <a:cs typeface="Roboto Medium"/>
                <a:sym typeface="Roboto Medium"/>
              </a:rPr>
              <a:t>RULE #7</a:t>
            </a:r>
            <a:endParaRPr sz="1800" u="sng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edium"/>
                <a:ea typeface="Roboto Medium"/>
                <a:cs typeface="Roboto Medium"/>
                <a:sym typeface="Roboto Medium"/>
              </a:rPr>
              <a:t>Always do your 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edium"/>
                <a:ea typeface="Roboto Medium"/>
                <a:cs typeface="Roboto Medium"/>
                <a:sym typeface="Roboto Medium"/>
              </a:rPr>
              <a:t>best work!</a:t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